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Thursday, June 9,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7735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Thursday, June 9,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70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Thursday, June 9,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077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Thursday, June 9,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067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Thursday, June 9,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429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Thursday, June 9,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5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Thursday, June 9,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707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Thursday, June 9,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43628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Thursday, June 9,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997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Thursday, June 9,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330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Thursday, June 9,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28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Thursday, June 9,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5273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F6C726-5094-4750-9882-32DFFB35A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1051551"/>
            <a:ext cx="3565524" cy="2384898"/>
          </a:xfrm>
        </p:spPr>
        <p:txBody>
          <a:bodyPr anchor="b">
            <a:normAutofit/>
          </a:bodyPr>
          <a:lstStyle/>
          <a:p>
            <a:r>
              <a:rPr lang="en-US" sz="4800" dirty="0" err="1"/>
              <a:t>Networkx</a:t>
            </a:r>
            <a:endParaRPr lang="en-US" sz="48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92A8CB-0B0A-43A5-86F4-712B0C469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1850" y="444676"/>
            <a:ext cx="667802" cy="631474"/>
            <a:chOff x="10478914" y="1506691"/>
            <a:chExt cx="667802" cy="63147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C63B2AC-3D19-416D-A37F-2DDA8A365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A474391-1271-45F9-A39C-8641371AB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Connected wire-frame lines and dots">
            <a:extLst>
              <a:ext uri="{FF2B5EF4-FFF2-40B4-BE49-F238E27FC236}">
                <a16:creationId xmlns:a16="http://schemas.microsoft.com/office/drawing/2014/main" id="{ED463F87-AD5B-413E-716E-FB8E8A3B46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78" r="12423" b="-1"/>
          <a:stretch/>
        </p:blipFill>
        <p:spPr>
          <a:xfrm>
            <a:off x="4743450" y="10"/>
            <a:ext cx="7448551" cy="6857990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1AC6C06-99FE-4BA1-BC82-8406A424C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1219" y="54332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628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8E95C0C4-20B4-4ACB-A761-BE8AA6B55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20680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38DF4D6B-ECE6-4CBC-8970-D2E163A37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9" b="1055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89113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842A23F3-4248-496D-A323-58B217DED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91894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12" descr="Table&#10;&#10;Description automatically generated">
            <a:extLst>
              <a:ext uri="{FF2B5EF4-FFF2-40B4-BE49-F238E27FC236}">
                <a16:creationId xmlns:a16="http://schemas.microsoft.com/office/drawing/2014/main" id="{AEFD5659-4F47-48B4-9565-19B750FCCF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3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21660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99636565-3E70-4334-A376-76D6884B9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78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93132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A3034604-C0E9-4067-845A-E0CE91F64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6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40232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1A238315-630C-45F4-8358-CDDD9DEED4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2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22203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A5A9E0D1-59EC-4B46-8938-045834EBBC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0" b="6745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46161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0505ED02-3AD8-4803-91EB-B31C091DDD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67569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B83EA18-3910-45EA-9399-F281C701F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dirty="0"/>
              <a:t>E.coli</a:t>
            </a:r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A6E47A0-7222-4873-A9B8-F022E9B75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776" y="1299639"/>
            <a:ext cx="7345363" cy="4260309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31721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77B42-F44E-43B6-86C0-2E764AB43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2F65F-3B5C-45A1-A8BD-0CC4321E0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/>
            <a:r>
              <a:rPr lang="ar-EG" dirty="0"/>
              <a:t>1-عبدالرحمن ماهر حسن</a:t>
            </a:r>
          </a:p>
          <a:p>
            <a:pPr algn="r"/>
            <a:r>
              <a:rPr lang="ar-EG" dirty="0"/>
              <a:t>2-محمود سيد سعد </a:t>
            </a:r>
          </a:p>
          <a:p>
            <a:pPr algn="r"/>
            <a:r>
              <a:rPr lang="ar-EG" dirty="0"/>
              <a:t>3-محمود محمد ماهر </a:t>
            </a:r>
          </a:p>
          <a:p>
            <a:pPr algn="r"/>
            <a:r>
              <a:rPr lang="ar-EG" dirty="0"/>
              <a:t>4- ميسرة كمال محمود</a:t>
            </a:r>
          </a:p>
          <a:p>
            <a:pPr algn="r"/>
            <a:r>
              <a:rPr lang="ar-EG" dirty="0"/>
              <a:t>5-عمرو عادل احمد</a:t>
            </a:r>
          </a:p>
          <a:p>
            <a:pPr algn="r"/>
            <a:r>
              <a:rPr lang="ar-EG" dirty="0"/>
              <a:t>6-مصطفى سيد جابر </a:t>
            </a:r>
          </a:p>
          <a:p>
            <a:pPr algn="r"/>
            <a:r>
              <a:rPr lang="ar-EG"/>
              <a:t>7-احمد محمود احمد</a:t>
            </a:r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600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2BBC8CA3-1262-48CF-9F4F-8CD9B9285B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1" b="7573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60780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50B612A9-E349-4368-84FA-80F59D299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" r="-1" b="-1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44092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7B181A4-F29D-4138-AB7C-9169BB7C8F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55" b="-1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68460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D02504BC-E345-4C6C-AB81-F3E9D0100F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65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386570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32BAE46-6007-4B14-A3C3-057C2292D7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14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46987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6C4DA694-204B-490F-B425-B04371A46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29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77294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F434EEEF-8308-4F6A-9DE5-7E529B69CB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62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24137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A7F78AFE-A699-4994-93F5-AE5A30613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0" b="7379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71946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56E7A1E3-E2B3-4EC1-A85A-C734FAAAA1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54" b="10633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347856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943315B3-7BBD-4DE8-A508-DC646D993B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93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36268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A130F2-9F3E-478F-AD96-B862D8EE2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1051551"/>
            <a:ext cx="3565524" cy="2384898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Human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592A8CB-0B0A-43A5-86F4-712B0C469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1850" y="444676"/>
            <a:ext cx="667802" cy="631474"/>
            <a:chOff x="10478914" y="1506691"/>
            <a:chExt cx="667802" cy="631474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C63B2AC-3D19-416D-A37F-2DDA8A365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A474391-1271-45F9-A39C-8641371AB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6622C8BA-FACC-4C1E-9258-EED73C216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7" r="32003" b="-1"/>
          <a:stretch/>
        </p:blipFill>
        <p:spPr>
          <a:xfrm>
            <a:off x="4743450" y="10"/>
            <a:ext cx="7448551" cy="6857990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1AC6C06-99FE-4BA1-BC82-8406A424C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1219" y="54332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536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7FFE5982-CC67-4D0F-9C63-6BE0581D0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3" b="6962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24618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B07167DE-6070-4FFE-A69A-8552ACB51C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93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188096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CF7F913-4A47-4A58-866C-F2BB6F4A5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/>
              <a:t>MusMusculus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D8A78090-E1AF-4811-A2AD-EF52211EB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776" y="1024188"/>
            <a:ext cx="7345363" cy="4811211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78608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97FFAE-055D-409B-A030-042293BA3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97" b="1583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259227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95FE38-6741-460C-9102-550B3CAE6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5" b="7895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413619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98EDAF-47E2-4433-8F9B-49FCAAFF64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8" r="2154" b="-1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46836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609F3D-C043-4BF4-BDDC-260B183C6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49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18004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210F3A-AA09-44B6-8552-F5D37505A6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" b="1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210250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6EC417-B09A-421D-899C-CCB1B50EE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14648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100EDC-2D10-41BC-A6B1-07FAF3601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53361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DC07F352-9202-42E6-8376-8CFFD4264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8" r="5774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377915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586523-70E5-4505-900D-288F0444D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0" b="1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55311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66E721-F01B-4949-950C-1526BF5E9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7" b="1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090751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56C73D-1484-44C0-B6F2-AC7653B39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345033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2F423-A3AC-480D-B227-B7D8B1EBC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C5B82AB-2485-431B-A255-C362D919D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375460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CB0126E8-AB7C-418A-B52D-FC2C92C2AF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" r="1" b="1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29327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7F2418D2-FD66-40D0-B910-2AAFA31E06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6" b="1171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0260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57A2E107-08A5-4E96-9E33-EAFCC02861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39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35970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9008D160-A960-42F2-82E7-451687F0F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7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71616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C7F17F6-E3C7-4353-BF7F-7A53977E66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49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20895724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DarkSeedLeftStep">
      <a:dk1>
        <a:srgbClr val="000000"/>
      </a:dk1>
      <a:lt1>
        <a:srgbClr val="FFFFFF"/>
      </a:lt1>
      <a:dk2>
        <a:srgbClr val="242C41"/>
      </a:dk2>
      <a:lt2>
        <a:srgbClr val="E2E8E2"/>
      </a:lt2>
      <a:accent1>
        <a:srgbClr val="C24DC3"/>
      </a:accent1>
      <a:accent2>
        <a:srgbClr val="7E3BB1"/>
      </a:accent2>
      <a:accent3>
        <a:srgbClr val="5F4DC3"/>
      </a:accent3>
      <a:accent4>
        <a:srgbClr val="3B5AB1"/>
      </a:accent4>
      <a:accent5>
        <a:srgbClr val="4D9DC3"/>
      </a:accent5>
      <a:accent6>
        <a:srgbClr val="3BB1A6"/>
      </a:accent6>
      <a:hlink>
        <a:srgbClr val="3F81BF"/>
      </a:hlink>
      <a:folHlink>
        <a:srgbClr val="7F7F7F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30</Words>
  <Application>Microsoft Office PowerPoint</Application>
  <PresentationFormat>Widescreen</PresentationFormat>
  <Paragraphs>12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Sitka Heading</vt:lpstr>
      <vt:lpstr>Source Sans Pro</vt:lpstr>
      <vt:lpstr>3DFloatVTI</vt:lpstr>
      <vt:lpstr>Networkx</vt:lpstr>
      <vt:lpstr>Names:</vt:lpstr>
      <vt:lpstr>Human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E.coli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MusMusculus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Networkx</dc:title>
  <dc:creator>Abdulrahman 18323597</dc:creator>
  <cp:lastModifiedBy>Abdulrahman 18323597</cp:lastModifiedBy>
  <cp:revision>2</cp:revision>
  <dcterms:created xsi:type="dcterms:W3CDTF">2022-06-09T04:14:35Z</dcterms:created>
  <dcterms:modified xsi:type="dcterms:W3CDTF">2022-06-09T09:22:30Z</dcterms:modified>
</cp:coreProperties>
</file>